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7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8" r:id="rId16"/>
    <p:sldId id="304" r:id="rId17"/>
    <p:sldId id="310" r:id="rId18"/>
    <p:sldId id="309" r:id="rId19"/>
    <p:sldId id="306" r:id="rId20"/>
    <p:sldId id="307" r:id="rId21"/>
    <p:sldId id="303" r:id="rId22"/>
    <p:sldId id="311" r:id="rId23"/>
    <p:sldId id="29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5" autoAdjust="0"/>
  </p:normalViewPr>
  <p:slideViewPr>
    <p:cSldViewPr>
      <p:cViewPr varScale="1">
        <p:scale>
          <a:sx n="71" d="100"/>
          <a:sy n="71" d="100"/>
        </p:scale>
        <p:origin x="4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7FC5EB-476C-4055-B07A-AAAE6AA10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084763"/>
            <a:ext cx="6913562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021388"/>
            <a:ext cx="6913563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00788" y="836613"/>
            <a:ext cx="1871662" cy="4681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4213" y="836613"/>
            <a:ext cx="5464175" cy="4681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4213" y="1341438"/>
            <a:ext cx="3667125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3738" y="1341438"/>
            <a:ext cx="3668712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836613"/>
            <a:ext cx="6985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341438"/>
            <a:ext cx="74882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4078411"/>
            <a:ext cx="5903913" cy="1151532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Variable </a:t>
            </a:r>
            <a:r>
              <a:rPr lang="en-US" sz="3600" dirty="0" smtClean="0"/>
              <a:t>Declarations </a:t>
            </a:r>
            <a:r>
              <a:rPr lang="en-US" sz="3600" dirty="0"/>
              <a:t>and Conversions</a:t>
            </a:r>
            <a:endParaRPr lang="uk-UA" sz="36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356992"/>
            <a:ext cx="3657600" cy="43338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PH" sz="2000" dirty="0">
                <a:latin typeface="+mj-lt"/>
              </a:rPr>
              <a:t>Chapter 3</a:t>
            </a:r>
            <a:endParaRPr lang="uk-UA" sz="20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Final variables (Constant</a:t>
            </a:r>
            <a:r>
              <a:rPr lang="en-PH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348880"/>
            <a:ext cx="7488237" cy="3169270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A final variable, also called a constant, is a variable whose value you can’t change after it’s been initialized.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4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Type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716" y="2348880"/>
            <a:ext cx="7488237" cy="1872208"/>
          </a:xfrm>
        </p:spPr>
        <p:txBody>
          <a:bodyPr/>
          <a:lstStyle/>
          <a:p>
            <a:pPr marL="0" indent="0">
              <a:buNone/>
            </a:pPr>
            <a:r>
              <a:rPr lang="en-PH" sz="3200" dirty="0" smtClean="0"/>
              <a:t>This </a:t>
            </a:r>
            <a:r>
              <a:rPr lang="en-PH" sz="3200" dirty="0"/>
              <a:t>refers to converting a value from a specific type to a variable of another type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595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836612"/>
            <a:ext cx="6985000" cy="936203"/>
          </a:xfrm>
        </p:spPr>
        <p:txBody>
          <a:bodyPr/>
          <a:lstStyle/>
          <a:p>
            <a:r>
              <a:rPr lang="en-PH" dirty="0" smtClean="0"/>
              <a:t>Two types </a:t>
            </a:r>
            <a:r>
              <a:rPr lang="en-PH" dirty="0"/>
              <a:t>of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708920"/>
            <a:ext cx="7488237" cy="1800200"/>
          </a:xfrm>
        </p:spPr>
        <p:txBody>
          <a:bodyPr/>
          <a:lstStyle/>
          <a:p>
            <a:r>
              <a:rPr lang="en-PH" b="1" i="1" dirty="0"/>
              <a:t>Widening conversion</a:t>
            </a:r>
            <a:r>
              <a:rPr lang="en-PH" b="1" dirty="0"/>
              <a:t> (implicit casting)</a:t>
            </a:r>
            <a:endParaRPr lang="en-US" dirty="0"/>
          </a:p>
          <a:p>
            <a:r>
              <a:rPr lang="en-PH" b="1" dirty="0"/>
              <a:t>Narrowing conversion (explicit casting)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3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20689"/>
            <a:ext cx="7488237" cy="1296144"/>
          </a:xfrm>
        </p:spPr>
        <p:txBody>
          <a:bodyPr/>
          <a:lstStyle/>
          <a:p>
            <a:r>
              <a:rPr lang="en-PH" i="1" dirty="0"/>
              <a:t>Widening conversion</a:t>
            </a:r>
            <a:r>
              <a:rPr lang="en-PH" dirty="0"/>
              <a:t> (implicit casting</a:t>
            </a:r>
            <a:r>
              <a:rPr lang="en-PH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132856"/>
            <a:ext cx="7488237" cy="3385294"/>
          </a:xfrm>
        </p:spPr>
        <p:txBody>
          <a:bodyPr/>
          <a:lstStyle/>
          <a:p>
            <a:pPr marL="0" indent="0">
              <a:buNone/>
            </a:pPr>
            <a:r>
              <a:rPr lang="en-PH" sz="3200" dirty="0"/>
              <a:t>The conversion of the lower precision data type to a value of a higher precision data type. This causes no loss of information, and the Java Virtual Machine (JVM) will perform the casting implicitly or automatically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7135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76672"/>
            <a:ext cx="6985000" cy="1440160"/>
          </a:xfrm>
        </p:spPr>
        <p:txBody>
          <a:bodyPr/>
          <a:lstStyle/>
          <a:p>
            <a:r>
              <a:rPr lang="en-PH" dirty="0"/>
              <a:t>Narrowing conversion (explicit casting)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348880"/>
            <a:ext cx="7488237" cy="2376264"/>
          </a:xfrm>
        </p:spPr>
        <p:txBody>
          <a:bodyPr/>
          <a:lstStyle/>
          <a:p>
            <a:pPr marL="0" indent="0">
              <a:buNone/>
            </a:pPr>
            <a:r>
              <a:rPr lang="en-PH" sz="3200" dirty="0"/>
              <a:t>The conversion of a higher precision data type into a value of a lower precision data type. This will typically involve loss of </a:t>
            </a:r>
            <a:r>
              <a:rPr lang="en-PH" sz="3200" dirty="0" smtClean="0"/>
              <a:t>information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3702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dirty="0"/>
              <a:t>Wrapper </a:t>
            </a:r>
            <a:r>
              <a:rPr lang="en-PH" dirty="0" smtClean="0"/>
              <a:t>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88840"/>
            <a:ext cx="7488237" cy="3529310"/>
          </a:xfrm>
        </p:spPr>
        <p:txBody>
          <a:bodyPr/>
          <a:lstStyle/>
          <a:p>
            <a:pPr marL="0" indent="0">
              <a:buNone/>
            </a:pPr>
            <a:r>
              <a:rPr lang="en-PH" sz="3200" dirty="0"/>
              <a:t>Every primitive type has a corresponding class defined in the Java API class library.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5353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Wrapper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88840"/>
            <a:ext cx="7488237" cy="3529310"/>
          </a:xfrm>
        </p:spPr>
        <p:txBody>
          <a:bodyPr/>
          <a:lstStyle/>
          <a:p>
            <a:pPr marL="0" indent="0">
              <a:buNone/>
            </a:pPr>
            <a:r>
              <a:rPr lang="en-PH" sz="3200" dirty="0"/>
              <a:t>This class is sometimes called a wrapper class because it wraps a primitive value with the object-oriented equivalent of pretty wrapping paper and a bow to make the primitive type look and behave like an object.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86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14" y="2348880"/>
            <a:ext cx="6985000" cy="1372096"/>
          </a:xfrm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en-US" sz="4800" dirty="0" smtClean="0"/>
              <a:t>Activity Time</a:t>
            </a:r>
            <a:endParaRPr lang="en-US" sz="4800" dirty="0"/>
          </a:p>
        </p:txBody>
      </p:sp>
      <p:pic>
        <p:nvPicPr>
          <p:cNvPr id="4" name="ES_Alarm Clock Bell - SFX Producer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6222" y="6206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76652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20688"/>
            <a:ext cx="6985000" cy="508000"/>
          </a:xfrm>
        </p:spPr>
        <p:txBody>
          <a:bodyPr/>
          <a:lstStyle/>
          <a:p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962" y="1772816"/>
            <a:ext cx="7488237" cy="2016224"/>
          </a:xfrm>
        </p:spPr>
        <p:txBody>
          <a:bodyPr/>
          <a:lstStyle/>
          <a:p>
            <a:pPr marL="0" indent="0">
              <a:buNone/>
            </a:pPr>
            <a:r>
              <a:rPr lang="en-PH" sz="3200" dirty="0"/>
              <a:t>The casting </a:t>
            </a:r>
            <a:r>
              <a:rPr lang="en-PH" sz="3200" dirty="0" smtClean="0"/>
              <a:t>in </a:t>
            </a:r>
            <a:r>
              <a:rPr lang="en-PH" dirty="0" smtClean="0"/>
              <a:t>Narrowing </a:t>
            </a:r>
            <a:r>
              <a:rPr lang="en-PH" dirty="0"/>
              <a:t>conversion</a:t>
            </a:r>
            <a:r>
              <a:rPr lang="en-PH" b="1" dirty="0"/>
              <a:t> </a:t>
            </a:r>
            <a:r>
              <a:rPr lang="en-PH" sz="3200" dirty="0" smtClean="0"/>
              <a:t>is </a:t>
            </a:r>
            <a:r>
              <a:rPr lang="en-PH" sz="3200" dirty="0"/>
              <a:t>not done by JVM and should be made explicit by the programmer through a cast operator.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29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16832"/>
            <a:ext cx="7488237" cy="3601318"/>
          </a:xfrm>
        </p:spPr>
        <p:txBody>
          <a:bodyPr/>
          <a:lstStyle/>
          <a:p>
            <a:pPr marL="0" indent="0">
              <a:buNone/>
            </a:pPr>
            <a:r>
              <a:rPr lang="en-PH" sz="3200" dirty="0"/>
              <a:t>A class variable is a variable that any method in a class can access, including static methods such as main.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3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4150"/>
            <a:ext cx="6985000" cy="1156618"/>
          </a:xfrm>
        </p:spPr>
        <p:txBody>
          <a:bodyPr/>
          <a:lstStyle/>
          <a:p>
            <a:r>
              <a:rPr lang="en-PH" sz="3200" dirty="0">
                <a:solidFill>
                  <a:schemeClr val="tx2"/>
                </a:solidFill>
              </a:rPr>
              <a:t>In this lesson you will be able to: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3996" y="1844824"/>
            <a:ext cx="7020618" cy="3888432"/>
          </a:xfrm>
        </p:spPr>
        <p:txBody>
          <a:bodyPr/>
          <a:lstStyle/>
          <a:p>
            <a:pPr lvl="0"/>
            <a:r>
              <a:rPr lang="en-PH" dirty="0" smtClean="0">
                <a:solidFill>
                  <a:schemeClr val="tx2"/>
                </a:solidFill>
              </a:rPr>
              <a:t>Properly </a:t>
            </a:r>
            <a:r>
              <a:rPr lang="en-PH" dirty="0">
                <a:solidFill>
                  <a:schemeClr val="tx2"/>
                </a:solidFill>
              </a:rPr>
              <a:t>declare variables using different data types</a:t>
            </a:r>
            <a:endParaRPr lang="en-US" dirty="0">
              <a:solidFill>
                <a:schemeClr val="tx2"/>
              </a:solidFill>
            </a:endParaRPr>
          </a:p>
          <a:p>
            <a:pPr lvl="0"/>
            <a:r>
              <a:rPr lang="en-PH" dirty="0">
                <a:solidFill>
                  <a:schemeClr val="tx2"/>
                </a:solidFill>
              </a:rPr>
              <a:t>Know the different types of variable declarations</a:t>
            </a:r>
            <a:endParaRPr lang="en-US" dirty="0">
              <a:solidFill>
                <a:schemeClr val="tx2"/>
              </a:solidFill>
            </a:endParaRPr>
          </a:p>
          <a:p>
            <a:pPr lvl="0"/>
            <a:r>
              <a:rPr lang="en-PH" dirty="0">
                <a:solidFill>
                  <a:schemeClr val="tx2"/>
                </a:solidFill>
              </a:rPr>
              <a:t>Differentiate variables from constants</a:t>
            </a:r>
            <a:endParaRPr lang="en-US" dirty="0">
              <a:solidFill>
                <a:schemeClr val="tx2"/>
              </a:solidFill>
            </a:endParaRPr>
          </a:p>
          <a:p>
            <a:pPr lvl="0"/>
            <a:r>
              <a:rPr lang="en-PH" dirty="0">
                <a:solidFill>
                  <a:schemeClr val="tx2"/>
                </a:solidFill>
              </a:rPr>
              <a:t>Perform Type casting  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PH" dirty="0" smtClean="0">
                <a:solidFill>
                  <a:schemeClr val="tx2"/>
                </a:solidFill>
              </a:rPr>
              <a:t>this </a:t>
            </a:r>
            <a:r>
              <a:rPr lang="en-PH" dirty="0">
                <a:solidFill>
                  <a:schemeClr val="tx2"/>
                </a:solidFill>
              </a:rPr>
              <a:t>lesson you will be able to: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276872"/>
            <a:ext cx="7488237" cy="2088232"/>
          </a:xfrm>
        </p:spPr>
        <p:txBody>
          <a:bodyPr/>
          <a:lstStyle/>
          <a:p>
            <a:pPr marL="0" indent="0">
              <a:buNone/>
            </a:pPr>
            <a:r>
              <a:rPr lang="en-PH" sz="3600" dirty="0" smtClean="0"/>
              <a:t>Class variables </a:t>
            </a:r>
            <a:r>
              <a:rPr lang="en-PH" sz="3600" dirty="0"/>
              <a:t>must place </a:t>
            </a:r>
            <a:r>
              <a:rPr lang="en-PH" sz="3600" dirty="0" smtClean="0"/>
              <a:t>within </a:t>
            </a:r>
            <a:r>
              <a:rPr lang="en-PH" sz="3600" dirty="0"/>
              <a:t>the body of the </a:t>
            </a:r>
            <a:r>
              <a:rPr lang="en-PH" sz="3600" dirty="0" smtClean="0"/>
              <a:t>method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64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348880"/>
            <a:ext cx="7488237" cy="2808312"/>
          </a:xfrm>
        </p:spPr>
        <p:txBody>
          <a:bodyPr/>
          <a:lstStyle/>
          <a:p>
            <a:pPr marL="0" indent="0">
              <a:buNone/>
            </a:pPr>
            <a:r>
              <a:rPr lang="en-PH" sz="3600" dirty="0" smtClean="0"/>
              <a:t>You cannot use </a:t>
            </a:r>
            <a:r>
              <a:rPr lang="en-PH" sz="3600" b="1" dirty="0"/>
              <a:t>instance variable</a:t>
            </a:r>
            <a:r>
              <a:rPr lang="en-PH" sz="3600" dirty="0"/>
              <a:t> within a non-static method declared within the class where the instance variable is declared.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43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348880"/>
            <a:ext cx="7488237" cy="2304256"/>
          </a:xfrm>
        </p:spPr>
        <p:txBody>
          <a:bodyPr/>
          <a:lstStyle/>
          <a:p>
            <a:pPr marL="0" indent="0">
              <a:buNone/>
            </a:pPr>
            <a:r>
              <a:rPr lang="en-PH" dirty="0" smtClean="0"/>
              <a:t>A </a:t>
            </a:r>
            <a:r>
              <a:rPr lang="en-PH" dirty="0"/>
              <a:t>wrapper class </a:t>
            </a:r>
            <a:r>
              <a:rPr lang="en-PH" dirty="0" smtClean="0"/>
              <a:t>wraps </a:t>
            </a:r>
            <a:r>
              <a:rPr lang="en-PH" dirty="0"/>
              <a:t>a primitive value with the object-oriented equivalent of pretty wrapping paper and a bow to make the primitive type look and behave like an object.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14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2348880"/>
            <a:ext cx="8340745" cy="175432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perspective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Congratulations you </a:t>
            </a:r>
          </a:p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have completed this part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5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836712"/>
            <a:ext cx="6552727" cy="649287"/>
          </a:xfrm>
        </p:spPr>
        <p:txBody>
          <a:bodyPr/>
          <a:lstStyle/>
          <a:p>
            <a:pPr lvl="0"/>
            <a:r>
              <a:rPr lang="en-PH" dirty="0"/>
              <a:t>Declaring </a:t>
            </a:r>
            <a:r>
              <a:rPr lang="en-PH" dirty="0" smtClean="0"/>
              <a:t>Variables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89"/>
            <a:ext cx="6984776" cy="3456335"/>
          </a:xfrm>
        </p:spPr>
        <p:txBody>
          <a:bodyPr/>
          <a:lstStyle/>
          <a:p>
            <a:pPr marL="0" indent="0">
              <a:buNone/>
            </a:pPr>
            <a:r>
              <a:rPr lang="en-PH" sz="3200" dirty="0"/>
              <a:t>In Java, you must explicitly declare all variables before using them. This rule is in contrast to some languages </a:t>
            </a:r>
            <a:r>
              <a:rPr lang="en-PH" sz="3200" dirty="0" smtClean="0"/>
              <a:t>most </a:t>
            </a:r>
            <a:r>
              <a:rPr lang="en-PH" sz="3200" dirty="0"/>
              <a:t>notably Basic and earlier versions of Visual Basic, which let you use variables that have not been automatically declared.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20688"/>
            <a:ext cx="6985000" cy="508000"/>
          </a:xfrm>
        </p:spPr>
        <p:txBody>
          <a:bodyPr/>
          <a:lstStyle/>
          <a:p>
            <a:r>
              <a:rPr lang="en-PH" dirty="0" smtClean="0"/>
              <a:t>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00808"/>
            <a:ext cx="7488237" cy="3817342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Is a name for a memory location that stores a specific value, such as numbers and letters. </a:t>
            </a:r>
            <a:endParaRPr lang="en-PH" dirty="0" smtClean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 smtClean="0"/>
              <a:t>A </a:t>
            </a:r>
            <a:r>
              <a:rPr lang="en-PH" dirty="0"/>
              <a:t>variable is an identifier. </a:t>
            </a:r>
            <a:r>
              <a:rPr lang="en-PH" dirty="0" smtClean="0"/>
              <a:t>It </a:t>
            </a:r>
            <a:r>
              <a:rPr lang="en-PH" dirty="0"/>
              <a:t>can hold only one (1) value at a time, but its value may change during program execution.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1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Types of Variable declarations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72816"/>
            <a:ext cx="7488237" cy="309634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PH" dirty="0"/>
              <a:t>Class Variables</a:t>
            </a:r>
            <a:endParaRPr lang="en-US" dirty="0"/>
          </a:p>
          <a:p>
            <a:pPr lvl="0"/>
            <a:r>
              <a:rPr lang="en-PH" dirty="0"/>
              <a:t>Instance Variables</a:t>
            </a:r>
            <a:endParaRPr lang="en-US" dirty="0"/>
          </a:p>
          <a:p>
            <a:pPr lvl="0"/>
            <a:r>
              <a:rPr lang="en-PH" dirty="0"/>
              <a:t>Local Variables</a:t>
            </a:r>
            <a:endParaRPr lang="en-US" dirty="0"/>
          </a:p>
          <a:p>
            <a:pPr lvl="0"/>
            <a:r>
              <a:rPr lang="en-PH" dirty="0"/>
              <a:t>Parameter Variables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Class </a:t>
            </a:r>
            <a:r>
              <a:rPr lang="en-PH" dirty="0" smtClean="0"/>
              <a:t>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600" y="2276872"/>
            <a:ext cx="7488237" cy="1728192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A class variable is a variable that any method in a class can access, including static methods such as main.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4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76672"/>
            <a:ext cx="6985000" cy="1584275"/>
          </a:xfrm>
        </p:spPr>
        <p:txBody>
          <a:bodyPr/>
          <a:lstStyle/>
          <a:p>
            <a:r>
              <a:rPr lang="en-PH" sz="2800" dirty="0"/>
              <a:t>When declaring a class variable, you have two basic rules to follow: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60" y="2420888"/>
            <a:ext cx="7704906" cy="3672408"/>
          </a:xfrm>
        </p:spPr>
        <p:txBody>
          <a:bodyPr/>
          <a:lstStyle/>
          <a:p>
            <a:r>
              <a:rPr lang="en-PH" dirty="0" smtClean="0"/>
              <a:t>You </a:t>
            </a:r>
            <a:r>
              <a:rPr lang="en-PH" dirty="0"/>
              <a:t>must place the declaration within the body of the class but not within any of the class </a:t>
            </a:r>
            <a:r>
              <a:rPr lang="en-PH" dirty="0" smtClean="0"/>
              <a:t>methods.</a:t>
            </a:r>
          </a:p>
          <a:p>
            <a:endParaRPr lang="en-PH" dirty="0"/>
          </a:p>
          <a:p>
            <a:r>
              <a:rPr lang="en-PH" dirty="0" smtClean="0"/>
              <a:t>You </a:t>
            </a:r>
            <a:r>
              <a:rPr lang="en-PH" dirty="0"/>
              <a:t>must include the word </a:t>
            </a:r>
            <a:r>
              <a:rPr lang="en-PH" b="1" i="1" dirty="0"/>
              <a:t>static</a:t>
            </a:r>
            <a:r>
              <a:rPr lang="en-PH" dirty="0"/>
              <a:t> in the declaration. The word static comes before the variable type.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5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Instance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276872"/>
            <a:ext cx="7488237" cy="2088232"/>
          </a:xfrm>
        </p:spPr>
        <p:txBody>
          <a:bodyPr/>
          <a:lstStyle/>
          <a:p>
            <a:pPr marL="0" indent="0">
              <a:buNone/>
            </a:pPr>
            <a:r>
              <a:rPr lang="en-PH" sz="3600" dirty="0"/>
              <a:t>An instance variable is similar to a class variable but does not specify the word static in its declaration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500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local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276872"/>
            <a:ext cx="7488237" cy="3241278"/>
          </a:xfrm>
        </p:spPr>
        <p:txBody>
          <a:bodyPr/>
          <a:lstStyle/>
          <a:p>
            <a:pPr marL="0" indent="0">
              <a:buNone/>
            </a:pPr>
            <a:r>
              <a:rPr lang="en-PH" smtClean="0"/>
              <a:t>A </a:t>
            </a:r>
            <a:r>
              <a:rPr lang="en-PH" dirty="0"/>
              <a:t>local variable is a variable declared within the body of a method. Then you can use the variable only within that method.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03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">
      <a:dk1>
        <a:srgbClr val="4D4D4D"/>
      </a:dk1>
      <a:lt1>
        <a:srgbClr val="FFFFFF"/>
      </a:lt1>
      <a:dk2>
        <a:srgbClr val="000000"/>
      </a:dk2>
      <a:lt2>
        <a:srgbClr val="858800"/>
      </a:lt2>
      <a:accent1>
        <a:srgbClr val="015219"/>
      </a:accent1>
      <a:accent2>
        <a:srgbClr val="A9C42B"/>
      </a:accent2>
      <a:accent3>
        <a:srgbClr val="FFFFFF"/>
      </a:accent3>
      <a:accent4>
        <a:srgbClr val="404040"/>
      </a:accent4>
      <a:accent5>
        <a:srgbClr val="AAB3AB"/>
      </a:accent5>
      <a:accent6>
        <a:srgbClr val="99B126"/>
      </a:accent6>
      <a:hlink>
        <a:srgbClr val="A1B5DD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A5A5A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33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8CA82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000000"/>
        </a:dk2>
        <a:lt2>
          <a:srgbClr val="197B00"/>
        </a:lt2>
        <a:accent1>
          <a:srgbClr val="407400"/>
        </a:accent1>
        <a:accent2>
          <a:srgbClr val="A1E451"/>
        </a:accent2>
        <a:accent3>
          <a:srgbClr val="FFFFFF"/>
        </a:accent3>
        <a:accent4>
          <a:srgbClr val="404040"/>
        </a:accent4>
        <a:accent5>
          <a:srgbClr val="AFBCAA"/>
        </a:accent5>
        <a:accent6>
          <a:srgbClr val="91CF49"/>
        </a:accent6>
        <a:hlink>
          <a:srgbClr val="339A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6">
        <a:dk1>
          <a:srgbClr val="4D4D4D"/>
        </a:dk1>
        <a:lt1>
          <a:srgbClr val="FFFFFF"/>
        </a:lt1>
        <a:dk2>
          <a:srgbClr val="000000"/>
        </a:dk2>
        <a:lt2>
          <a:srgbClr val="2B7425"/>
        </a:lt2>
        <a:accent1>
          <a:srgbClr val="94D723"/>
        </a:accent1>
        <a:accent2>
          <a:srgbClr val="4D8011"/>
        </a:accent2>
        <a:accent3>
          <a:srgbClr val="FFFFFF"/>
        </a:accent3>
        <a:accent4>
          <a:srgbClr val="404040"/>
        </a:accent4>
        <a:accent5>
          <a:srgbClr val="C8E8AC"/>
        </a:accent5>
        <a:accent6>
          <a:srgbClr val="45730E"/>
        </a:accent6>
        <a:hlink>
          <a:srgbClr val="A3C5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2132</TotalTime>
  <Words>597</Words>
  <Application>Microsoft Office PowerPoint</Application>
  <PresentationFormat>On-screen Show (4:3)</PresentationFormat>
  <Paragraphs>58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template</vt:lpstr>
      <vt:lpstr>Variable Declarations and Conversions</vt:lpstr>
      <vt:lpstr>In this lesson you will be able to:</vt:lpstr>
      <vt:lpstr>Declaring Variables</vt:lpstr>
      <vt:lpstr>Variable</vt:lpstr>
      <vt:lpstr>Types of Variable declarations</vt:lpstr>
      <vt:lpstr>Class Variable</vt:lpstr>
      <vt:lpstr>When declaring a class variable, you have two basic rules to follow:</vt:lpstr>
      <vt:lpstr>Instance Variables</vt:lpstr>
      <vt:lpstr>local variables</vt:lpstr>
      <vt:lpstr>Final variables (Constant)</vt:lpstr>
      <vt:lpstr>Type casting</vt:lpstr>
      <vt:lpstr>Two types of conversion</vt:lpstr>
      <vt:lpstr>Widening conversion (implicit casting)</vt:lpstr>
      <vt:lpstr>Narrowing conversion (explicit casting) </vt:lpstr>
      <vt:lpstr>Wrapper Class</vt:lpstr>
      <vt:lpstr>Wrapper Class</vt:lpstr>
      <vt:lpstr>Activity Time</vt:lpstr>
      <vt:lpstr>True or False</vt:lpstr>
      <vt:lpstr>True or False</vt:lpstr>
      <vt:lpstr>True or False</vt:lpstr>
      <vt:lpstr>True or False</vt:lpstr>
      <vt:lpstr>True or False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Programming Basics</dc:title>
  <dc:creator>Caya, Domingo Jr. (Faculty)</dc:creator>
  <cp:lastModifiedBy>Caya, Domingo Jr. (Faculty)</cp:lastModifiedBy>
  <cp:revision>55</cp:revision>
  <dcterms:created xsi:type="dcterms:W3CDTF">2021-06-03T07:00:57Z</dcterms:created>
  <dcterms:modified xsi:type="dcterms:W3CDTF">2021-06-30T02:03:08Z</dcterms:modified>
</cp:coreProperties>
</file>